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8100000" cy="45720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0">
          <p15:clr>
            <a:srgbClr val="A4A3A4"/>
          </p15:clr>
        </p15:guide>
        <p15:guide id="2" pos="120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60"/>
  </p:normalViewPr>
  <p:slideViewPr>
    <p:cSldViewPr snapToGrid="0">
      <p:cViewPr varScale="1">
        <p:scale>
          <a:sx n="10" d="100"/>
          <a:sy n="10" d="100"/>
        </p:scale>
        <p:origin x="2292" y="60"/>
      </p:cViewPr>
      <p:guideLst>
        <p:guide orient="horz" pos="14400"/>
        <p:guide pos="120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BFAEA-F306-489A-B531-5C9DF2FD0A57}" type="datetimeFigureOut">
              <a:rPr lang="fr-FR" smtClean="0"/>
              <a:pPr/>
              <a:t>05/05/2024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1336675"/>
            <a:ext cx="3006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2222A-C30A-407C-AE55-94C2D2A1A8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58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2222A-C30A-407C-AE55-94C2D2A1A8E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70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904760" y="24548760"/>
            <a:ext cx="3428928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9474920" y="2454876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904760" y="2454876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 33"/>
          <p:cNvPicPr/>
          <p:nvPr/>
        </p:nvPicPr>
        <p:blipFill>
          <a:blip r:embed="rId2"/>
          <a:stretch/>
        </p:blipFill>
        <p:spPr>
          <a:xfrm>
            <a:off x="2432160" y="10698480"/>
            <a:ext cx="33234120" cy="26516880"/>
          </a:xfrm>
          <a:prstGeom prst="rect">
            <a:avLst/>
          </a:prstGeom>
          <a:ln>
            <a:noFill/>
          </a:ln>
        </p:spPr>
      </p:pic>
      <p:pic>
        <p:nvPicPr>
          <p:cNvPr id="35" name="Image 34"/>
          <p:cNvPicPr/>
          <p:nvPr/>
        </p:nvPicPr>
        <p:blipFill>
          <a:blip r:embed="rId2"/>
          <a:stretch/>
        </p:blipFill>
        <p:spPr>
          <a:xfrm>
            <a:off x="2432160" y="10698480"/>
            <a:ext cx="33234120" cy="26516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904760" y="10698480"/>
            <a:ext cx="34289280" cy="26516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904760" y="1824120"/>
            <a:ext cx="34289280" cy="35391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904760" y="2454876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9474920" y="2454876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904760" y="24548760"/>
            <a:ext cx="34289280" cy="1264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2651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720720" y="44083073"/>
            <a:ext cx="36565920" cy="1636206"/>
          </a:xfrm>
          <a:prstGeom prst="rect">
            <a:avLst/>
          </a:prstGeom>
          <a:gradFill>
            <a:gsLst>
              <a:gs pos="0">
                <a:srgbClr val="89BEFE"/>
              </a:gs>
              <a:gs pos="50000">
                <a:srgbClr val="B8D5FD"/>
              </a:gs>
              <a:gs pos="100000">
                <a:srgbClr val="DCEAFD"/>
              </a:gs>
            </a:gsLst>
            <a:lin ang="0"/>
          </a:gradFill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MA"/>
          </a:p>
        </p:txBody>
      </p:sp>
      <p:sp>
        <p:nvSpPr>
          <p:cNvPr id="37" name="CustomShape 2"/>
          <p:cNvSpPr/>
          <p:nvPr/>
        </p:nvSpPr>
        <p:spPr>
          <a:xfrm>
            <a:off x="67940" y="0"/>
            <a:ext cx="38099160" cy="4672160"/>
          </a:xfrm>
          <a:prstGeom prst="rect">
            <a:avLst/>
          </a:prstGeom>
          <a:gradFill>
            <a:gsLst>
              <a:gs pos="0">
                <a:srgbClr val="89BEFE"/>
              </a:gs>
              <a:gs pos="50000">
                <a:srgbClr val="B8D5FD"/>
              </a:gs>
              <a:gs pos="100000">
                <a:srgbClr val="DCEAFD"/>
              </a:gs>
            </a:gsLst>
            <a:lin ang="0"/>
          </a:gradFill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MA"/>
          </a:p>
        </p:txBody>
      </p:sp>
      <p:sp>
        <p:nvSpPr>
          <p:cNvPr id="38" name="CustomShape 3"/>
          <p:cNvSpPr/>
          <p:nvPr/>
        </p:nvSpPr>
        <p:spPr>
          <a:xfrm>
            <a:off x="689040" y="36577910"/>
            <a:ext cx="36597600" cy="4225320"/>
          </a:xfrm>
          <a:prstGeom prst="rect">
            <a:avLst/>
          </a:prstGeom>
          <a:noFill/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/>
          <a:lstStyle/>
          <a:p>
            <a:pPr marL="398520" indent="-397800" algn="ctr">
              <a:lnSpc>
                <a:spcPct val="100000"/>
              </a:lnSpc>
              <a:spcAft>
                <a:spcPts val="1440"/>
              </a:spcAft>
            </a:pPr>
            <a:r>
              <a:rPr lang="fr-F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CONCLUSION</a:t>
            </a:r>
          </a:p>
          <a:p>
            <a:pPr marL="398520" indent="-397800" algn="ctr">
              <a:lnSpc>
                <a:spcPct val="100000"/>
              </a:lnSpc>
              <a:spcAft>
                <a:spcPts val="1440"/>
              </a:spcAft>
            </a:pPr>
            <a:endParaRPr lang="fr-FR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9"/>
          <p:cNvSpPr/>
          <p:nvPr/>
        </p:nvSpPr>
        <p:spPr>
          <a:xfrm>
            <a:off x="3043334" y="1225505"/>
            <a:ext cx="31288383" cy="2655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/>
          <a:lstStyle/>
          <a:p>
            <a:pPr algn="ctr">
              <a:spcAft>
                <a:spcPts val="800"/>
              </a:spcAft>
            </a:pPr>
            <a:endParaRPr lang="fr-FR" sz="4000" b="1" baseline="300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fr-FR" sz="4000" b="1" dirty="0">
                <a:latin typeface="Times New Roman" panose="02020603050405020304" pitchFamily="18" charset="0"/>
                <a:cs typeface="Arial" panose="020B0604020202020204" pitchFamily="34" charset="0"/>
              </a:rPr>
              <a:t>First Name Last Name</a:t>
            </a:r>
            <a:r>
              <a:rPr lang="fr-FR" sz="4000" b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fr-FR" sz="4000" b="1" dirty="0">
                <a:latin typeface="Times New Roman" panose="02020603050405020304" pitchFamily="18" charset="0"/>
                <a:cs typeface="Arial" panose="020B0604020202020204" pitchFamily="34" charset="0"/>
              </a:rPr>
              <a:t>, First Name Last Name</a:t>
            </a:r>
            <a:r>
              <a:rPr lang="fr-FR" sz="4000" b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sz="4000" b="1" dirty="0">
                <a:latin typeface="Times New Roman" panose="02020603050405020304" pitchFamily="18" charset="0"/>
                <a:cs typeface="Arial" panose="020B0604020202020204" pitchFamily="34" charset="0"/>
              </a:rPr>
              <a:t>, and First Name Last Name</a:t>
            </a:r>
            <a:r>
              <a:rPr lang="fr-FR" sz="4000" b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1*</a:t>
            </a:r>
            <a:endParaRPr lang="fr-MA" sz="4000" b="1" baseline="300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GB" sz="4000" dirty="0">
                <a:latin typeface="Times New Roman" panose="02020603050405020304" pitchFamily="18" charset="0"/>
                <a:cs typeface="Arial" panose="020B0604020202020204" pitchFamily="34" charset="0"/>
              </a:rPr>
              <a:t>1. Affiliation (10)</a:t>
            </a:r>
            <a:endParaRPr lang="fr-MA" sz="40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fr-FR" sz="4000" dirty="0">
                <a:latin typeface="Times New Roman" panose="02020603050405020304" pitchFamily="18" charset="0"/>
                <a:cs typeface="Arial" panose="020B0604020202020204" pitchFamily="34" charset="0"/>
              </a:rPr>
              <a:t>2. Affiliation </a:t>
            </a:r>
            <a:r>
              <a:rPr lang="en-GB" sz="4000" dirty="0">
                <a:latin typeface="Times New Roman" panose="02020603050405020304" pitchFamily="18" charset="0"/>
                <a:cs typeface="Arial" panose="020B0604020202020204" pitchFamily="34" charset="0"/>
              </a:rPr>
              <a:t>(10)</a:t>
            </a:r>
            <a:endParaRPr lang="fr-MA" sz="40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GB" sz="4000" dirty="0">
                <a:latin typeface="Times New Roman" panose="02020603050405020304" pitchFamily="18" charset="0"/>
                <a:cs typeface="Arial" panose="020B0604020202020204" pitchFamily="34" charset="0"/>
              </a:rPr>
              <a:t>* email (10)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stomShape 10"/>
          <p:cNvSpPr/>
          <p:nvPr/>
        </p:nvSpPr>
        <p:spPr>
          <a:xfrm>
            <a:off x="5452325" y="279546"/>
            <a:ext cx="26367245" cy="2169166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 anchor="ctr"/>
          <a:lstStyle/>
          <a:p>
            <a:pPr algn="ctr">
              <a:spcAft>
                <a:spcPts val="800"/>
              </a:spcAft>
            </a:pPr>
            <a:r>
              <a:rPr lang="en-US" sz="6600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Arial" panose="020B0604020202020204" pitchFamily="34" charset="0"/>
              </a:rPr>
              <a:t>TITLE</a:t>
            </a:r>
            <a:endParaRPr lang="fr-FR" sz="6600" dirty="0">
              <a:effectLst/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stomShape 11"/>
          <p:cNvSpPr/>
          <p:nvPr/>
        </p:nvSpPr>
        <p:spPr>
          <a:xfrm>
            <a:off x="4064001" y="44028176"/>
            <a:ext cx="30594286" cy="154723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 anchor="ctr"/>
          <a:lstStyle/>
          <a:p>
            <a:pPr algn="ctr"/>
            <a:r>
              <a:rPr lang="en-US" sz="4800" b="1" spc="-1" dirty="0">
                <a:uFill>
                  <a:solidFill>
                    <a:srgbClr val="FFFFFF"/>
                  </a:solidFill>
                </a:uFill>
                <a:latin typeface="Verdana"/>
              </a:rPr>
              <a:t>1</a:t>
            </a:r>
            <a:r>
              <a:rPr lang="en-US" sz="4800" b="1" spc="-1" baseline="30000" dirty="0">
                <a:uFill>
                  <a:solidFill>
                    <a:srgbClr val="FFFFFF"/>
                  </a:solidFill>
                </a:uFill>
                <a:latin typeface="Verdana"/>
              </a:rPr>
              <a:t>st</a:t>
            </a:r>
            <a:r>
              <a:rPr lang="en-US" sz="4800" b="1" spc="-1" dirty="0">
                <a:uFill>
                  <a:solidFill>
                    <a:srgbClr val="FFFFFF"/>
                  </a:solidFill>
                </a:uFill>
                <a:latin typeface="Verdana"/>
              </a:rPr>
              <a:t> Edition of the Symposium AICOSE'24, XX Mai  2024  </a:t>
            </a:r>
          </a:p>
          <a:p>
            <a:pPr algn="ctr"/>
            <a:r>
              <a:rPr lang="en-US" sz="4800" b="1" spc="-1" dirty="0">
                <a:solidFill>
                  <a:srgbClr val="99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(ENSAM Casablanca, MAROC)</a:t>
            </a:r>
            <a:endParaRPr lang="fr-FR" sz="4800" b="1" i="1" spc="-1" baseline="30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CustomShape 5">
            <a:extLst>
              <a:ext uri="{FF2B5EF4-FFF2-40B4-BE49-F238E27FC236}">
                <a16:creationId xmlns:a16="http://schemas.microsoft.com/office/drawing/2014/main" id="{523D681C-2D6F-4AFC-8FC7-DC36660F6A3A}"/>
              </a:ext>
            </a:extLst>
          </p:cNvPr>
          <p:cNvSpPr/>
          <p:nvPr/>
        </p:nvSpPr>
        <p:spPr>
          <a:xfrm>
            <a:off x="701796" y="4850985"/>
            <a:ext cx="36624601" cy="2333952"/>
          </a:xfrm>
          <a:prstGeom prst="rect">
            <a:avLst/>
          </a:prstGeom>
          <a:noFill/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/>
          <a:lstStyle/>
          <a:p>
            <a:pPr algn="ctr" defTabSz="0"/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ABSTRACT:</a:t>
            </a:r>
            <a:endParaRPr lang="fr-FR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ustomShape 5">
            <a:extLst>
              <a:ext uri="{FF2B5EF4-FFF2-40B4-BE49-F238E27FC236}">
                <a16:creationId xmlns:a16="http://schemas.microsoft.com/office/drawing/2014/main" id="{50DD1B0D-39C6-4344-A626-73F27B981F52}"/>
              </a:ext>
            </a:extLst>
          </p:cNvPr>
          <p:cNvSpPr/>
          <p:nvPr/>
        </p:nvSpPr>
        <p:spPr>
          <a:xfrm>
            <a:off x="701796" y="7401782"/>
            <a:ext cx="36624601" cy="2661570"/>
          </a:xfrm>
          <a:prstGeom prst="rect">
            <a:avLst/>
          </a:prstGeom>
          <a:noFill/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/>
          <a:lstStyle/>
          <a:p>
            <a:pPr algn="ctr" defTabSz="0"/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&amp; </a:t>
            </a:r>
            <a:r>
              <a:rPr lang="en-US" sz="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BJECTIF</a:t>
            </a:r>
          </a:p>
          <a:p>
            <a:pPr algn="ctr" defTabSz="0"/>
            <a:r>
              <a:rPr lang="en-US" sz="3200" dirty="0"/>
              <a:t>. </a:t>
            </a:r>
            <a:endParaRPr lang="fr-FR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CustomShape 5">
            <a:extLst>
              <a:ext uri="{FF2B5EF4-FFF2-40B4-BE49-F238E27FC236}">
                <a16:creationId xmlns:a16="http://schemas.microsoft.com/office/drawing/2014/main" id="{587459EE-DA8B-47D1-A8B5-5CA86FFAB1CC}"/>
              </a:ext>
            </a:extLst>
          </p:cNvPr>
          <p:cNvSpPr/>
          <p:nvPr/>
        </p:nvSpPr>
        <p:spPr>
          <a:xfrm>
            <a:off x="689040" y="10353305"/>
            <a:ext cx="36597600" cy="7477309"/>
          </a:xfrm>
          <a:prstGeom prst="rect">
            <a:avLst/>
          </a:prstGeom>
          <a:noFill/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/>
          <a:lstStyle/>
          <a:p>
            <a:pPr marL="425520" indent="-424800" algn="ctr">
              <a:spcAft>
                <a:spcPts val="1380"/>
              </a:spcAft>
            </a:pP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</a:t>
            </a:r>
            <a:endParaRPr lang="fr-FR" sz="6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36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25520" indent="-424800" algn="ctr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CustomShape 7">
            <a:extLst>
              <a:ext uri="{FF2B5EF4-FFF2-40B4-BE49-F238E27FC236}">
                <a16:creationId xmlns:a16="http://schemas.microsoft.com/office/drawing/2014/main" id="{E930546D-D6BA-4534-8757-1BC94B0DFAEE}"/>
              </a:ext>
            </a:extLst>
          </p:cNvPr>
          <p:cNvSpPr/>
          <p:nvPr/>
        </p:nvSpPr>
        <p:spPr>
          <a:xfrm>
            <a:off x="747720" y="18115090"/>
            <a:ext cx="36597600" cy="18200721"/>
          </a:xfrm>
          <a:prstGeom prst="rect">
            <a:avLst/>
          </a:prstGeom>
          <a:noFill/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/>
          <a:lstStyle/>
          <a:p>
            <a:pPr marL="425520" indent="-424800" algn="ctr">
              <a:spcAft>
                <a:spcPts val="1380"/>
              </a:spcAft>
            </a:pP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 AND DISCUSSION</a:t>
            </a:r>
            <a:endParaRPr lang="fr-FR" sz="6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520" indent="-424800" algn="ctr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20">
              <a:lnSpc>
                <a:spcPct val="110000"/>
              </a:lnSpc>
              <a:spcAft>
                <a:spcPts val="961"/>
              </a:spcAft>
              <a:buClr>
                <a:srgbClr val="000000"/>
              </a:buClr>
            </a:pPr>
            <a:endParaRPr lang="fr-FR" sz="6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A5B4C36-AEAD-4FE5-B2EE-9EA1FA8B8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4725" y="67429"/>
            <a:ext cx="9342054" cy="3372132"/>
          </a:xfrm>
          <a:prstGeom prst="rect">
            <a:avLst/>
          </a:prstGeom>
        </p:spPr>
      </p:pic>
      <p:sp>
        <p:nvSpPr>
          <p:cNvPr id="5" name="CustomShape 3">
            <a:extLst>
              <a:ext uri="{FF2B5EF4-FFF2-40B4-BE49-F238E27FC236}">
                <a16:creationId xmlns:a16="http://schemas.microsoft.com/office/drawing/2014/main" id="{7C010713-5B56-BDFF-4E8D-08884F4D37C0}"/>
              </a:ext>
            </a:extLst>
          </p:cNvPr>
          <p:cNvSpPr/>
          <p:nvPr/>
        </p:nvSpPr>
        <p:spPr>
          <a:xfrm>
            <a:off x="689040" y="40955630"/>
            <a:ext cx="36597600" cy="2928676"/>
          </a:xfrm>
          <a:prstGeom prst="rect">
            <a:avLst/>
          </a:prstGeom>
          <a:noFill/>
          <a:ln w="7632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/>
          <a:lstStyle/>
          <a:p>
            <a:pPr marL="398520" indent="-397800" algn="ctr">
              <a:lnSpc>
                <a:spcPct val="100000"/>
              </a:lnSpc>
              <a:spcAft>
                <a:spcPts val="1440"/>
              </a:spcAft>
            </a:pPr>
            <a:r>
              <a:rPr lang="fr-F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REFERENCES</a:t>
            </a:r>
          </a:p>
          <a:p>
            <a:pPr marL="398520" indent="-397800" algn="ctr">
              <a:lnSpc>
                <a:spcPct val="100000"/>
              </a:lnSpc>
              <a:spcAft>
                <a:spcPts val="1440"/>
              </a:spcAft>
            </a:pPr>
            <a:endParaRPr lang="fr-FR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D1D2643-00AB-4F0F-2940-6C59DBF248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34" y="109739"/>
            <a:ext cx="5449418" cy="3308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64</Words>
  <Application>Microsoft Office PowerPoint</Application>
  <PresentationFormat>Personnalisé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Verdana</vt:lpstr>
      <vt:lpstr>Wingdings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s</dc:creator>
  <dc:description/>
  <cp:lastModifiedBy>Anwar Meddaoui</cp:lastModifiedBy>
  <cp:revision>43</cp:revision>
  <dcterms:created xsi:type="dcterms:W3CDTF">2009-04-15T11:08:24Z</dcterms:created>
  <dcterms:modified xsi:type="dcterms:W3CDTF">2024-05-05T21:38:59Z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